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73" r:id="rId10"/>
    <p:sldId id="274" r:id="rId11"/>
    <p:sldId id="275" r:id="rId12"/>
    <p:sldId id="264" r:id="rId13"/>
    <p:sldId id="265" r:id="rId14"/>
    <p:sldId id="276" r:id="rId15"/>
    <p:sldId id="266" r:id="rId16"/>
    <p:sldId id="268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0"/>
    <p:restoredTop sz="65379"/>
  </p:normalViewPr>
  <p:slideViewPr>
    <p:cSldViewPr snapToGrid="0" snapToObjects="1">
      <p:cViewPr varScale="1">
        <p:scale>
          <a:sx n="83" d="100"/>
          <a:sy n="83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4F3BF-938B-FC45-AC2F-3C23C4A393CF}" type="doc">
      <dgm:prSet loTypeId="urn:microsoft.com/office/officeart/2005/8/layout/default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602AA7-31F0-8C4F-8A6E-145944BA05D6}">
      <dgm:prSet phldrT="[Text]"/>
      <dgm:spPr/>
      <dgm:t>
        <a:bodyPr/>
        <a:lstStyle/>
        <a:p>
          <a:r>
            <a:rPr lang="en-US" dirty="0" err="1" smtClean="0"/>
            <a:t>loadbalancer</a:t>
          </a:r>
          <a:endParaRPr lang="en-US" dirty="0"/>
        </a:p>
      </dgm:t>
    </dgm:pt>
    <dgm:pt modelId="{8A0CF079-90F3-8949-B8B0-D3BB7F2A7A6F}" type="parTrans" cxnId="{A63EDEAE-3D19-954A-AADC-C6F0C7BFCDBE}">
      <dgm:prSet/>
      <dgm:spPr/>
      <dgm:t>
        <a:bodyPr/>
        <a:lstStyle/>
        <a:p>
          <a:endParaRPr lang="en-US"/>
        </a:p>
      </dgm:t>
    </dgm:pt>
    <dgm:pt modelId="{359925B4-3DB8-1A4F-9B3E-652EC594AC2E}" type="sibTrans" cxnId="{A63EDEAE-3D19-954A-AADC-C6F0C7BFCDBE}">
      <dgm:prSet/>
      <dgm:spPr/>
      <dgm:t>
        <a:bodyPr/>
        <a:lstStyle/>
        <a:p>
          <a:endParaRPr lang="en-US"/>
        </a:p>
      </dgm:t>
    </dgm:pt>
    <dgm:pt modelId="{EE9CE05E-C8B1-AC40-A7B5-9377205D8A7D}">
      <dgm:prSet phldrT="[Text]"/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D4D1D16D-064B-4D47-AC97-C2B0A7AA66DA}" type="parTrans" cxnId="{AD9F0CA8-D237-BC4E-9DFF-2944CC8CA581}">
      <dgm:prSet/>
      <dgm:spPr/>
      <dgm:t>
        <a:bodyPr/>
        <a:lstStyle/>
        <a:p>
          <a:endParaRPr lang="en-US"/>
        </a:p>
      </dgm:t>
    </dgm:pt>
    <dgm:pt modelId="{4096DCD6-CD72-9643-AA0B-EFB5B3DC89C2}" type="sibTrans" cxnId="{AD9F0CA8-D237-BC4E-9DFF-2944CC8CA581}">
      <dgm:prSet/>
      <dgm:spPr/>
      <dgm:t>
        <a:bodyPr/>
        <a:lstStyle/>
        <a:p>
          <a:endParaRPr lang="en-US"/>
        </a:p>
      </dgm:t>
    </dgm:pt>
    <dgm:pt modelId="{D5F49B0F-B4D2-1747-B322-FE7249A3658F}">
      <dgm:prSet phldrT="[Text]"/>
      <dgm:spPr/>
      <dgm:t>
        <a:bodyPr/>
        <a:lstStyle/>
        <a:p>
          <a:r>
            <a:rPr lang="en-US" dirty="0" err="1" smtClean="0"/>
            <a:t>datadog</a:t>
          </a:r>
          <a:endParaRPr lang="en-US" dirty="0"/>
        </a:p>
      </dgm:t>
    </dgm:pt>
    <dgm:pt modelId="{D0F458A3-4293-4D4B-8056-FE5C7FD6CFD1}" type="parTrans" cxnId="{CE60387A-A12A-4247-A7AA-9D1A870E3E50}">
      <dgm:prSet/>
      <dgm:spPr/>
      <dgm:t>
        <a:bodyPr/>
        <a:lstStyle/>
        <a:p>
          <a:endParaRPr lang="en-US"/>
        </a:p>
      </dgm:t>
    </dgm:pt>
    <dgm:pt modelId="{03D858F2-6A63-BF4B-B23A-913ADFC99B4A}" type="sibTrans" cxnId="{CE60387A-A12A-4247-A7AA-9D1A870E3E50}">
      <dgm:prSet/>
      <dgm:spPr/>
      <dgm:t>
        <a:bodyPr/>
        <a:lstStyle/>
        <a:p>
          <a:endParaRPr lang="en-US"/>
        </a:p>
      </dgm:t>
    </dgm:pt>
    <dgm:pt modelId="{EF16C5C2-5708-6944-A143-758F73C27B21}">
      <dgm:prSet phldrT="[Text]"/>
      <dgm:spPr/>
      <dgm:t>
        <a:bodyPr/>
        <a:lstStyle/>
        <a:p>
          <a:r>
            <a:rPr lang="en-US" dirty="0" smtClean="0"/>
            <a:t>consul</a:t>
          </a:r>
          <a:endParaRPr lang="en-US" dirty="0"/>
        </a:p>
      </dgm:t>
    </dgm:pt>
    <dgm:pt modelId="{CDC27A50-511C-9740-82E8-16F36A4D7721}" type="parTrans" cxnId="{664312C3-7331-5B48-A457-D9F27B2EDE49}">
      <dgm:prSet/>
      <dgm:spPr/>
      <dgm:t>
        <a:bodyPr/>
        <a:lstStyle/>
        <a:p>
          <a:endParaRPr lang="en-US"/>
        </a:p>
      </dgm:t>
    </dgm:pt>
    <dgm:pt modelId="{E7F73636-E24E-7E48-A867-DBD9140AA207}" type="sibTrans" cxnId="{664312C3-7331-5B48-A457-D9F27B2EDE49}">
      <dgm:prSet/>
      <dgm:spPr/>
      <dgm:t>
        <a:bodyPr/>
        <a:lstStyle/>
        <a:p>
          <a:endParaRPr lang="en-US"/>
        </a:p>
      </dgm:t>
    </dgm:pt>
    <dgm:pt modelId="{81846FF9-F661-6D47-A576-CBF6FDE2B8B8}">
      <dgm:prSet phldrT="[Text]"/>
      <dgm:spPr/>
      <dgm:t>
        <a:bodyPr/>
        <a:lstStyle/>
        <a:p>
          <a:r>
            <a:rPr lang="en-US" dirty="0" err="1" smtClean="0"/>
            <a:t>registrator</a:t>
          </a:r>
          <a:endParaRPr lang="en-US" dirty="0"/>
        </a:p>
      </dgm:t>
    </dgm:pt>
    <dgm:pt modelId="{59BAB633-42ED-E342-8D92-4EE30E0049AF}" type="parTrans" cxnId="{94493B86-5801-4747-8F3E-60ED38EB4DFA}">
      <dgm:prSet/>
      <dgm:spPr/>
      <dgm:t>
        <a:bodyPr/>
        <a:lstStyle/>
        <a:p>
          <a:endParaRPr lang="en-US"/>
        </a:p>
      </dgm:t>
    </dgm:pt>
    <dgm:pt modelId="{068ECE61-F5D0-6E49-95BF-587C344793C2}" type="sibTrans" cxnId="{94493B86-5801-4747-8F3E-60ED38EB4DFA}">
      <dgm:prSet/>
      <dgm:spPr/>
      <dgm:t>
        <a:bodyPr/>
        <a:lstStyle/>
        <a:p>
          <a:endParaRPr lang="en-US"/>
        </a:p>
      </dgm:t>
    </dgm:pt>
    <dgm:pt modelId="{3AFFED46-4580-0342-88F8-35AD2356FC63}" type="pres">
      <dgm:prSet presAssocID="{B2F4F3BF-938B-FC45-AC2F-3C23C4A393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0580EE-7956-0540-AADA-3A8530FAA256}" type="pres">
      <dgm:prSet presAssocID="{A7602AA7-31F0-8C4F-8A6E-145944BA05D6}" presName="node" presStyleLbl="node1" presStyleIdx="0" presStyleCnt="5" custScaleX="24240" custScaleY="20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0D926-066D-AA43-B328-E04487A1141E}" type="pres">
      <dgm:prSet presAssocID="{359925B4-3DB8-1A4F-9B3E-652EC594AC2E}" presName="sibTrans" presStyleCnt="0"/>
      <dgm:spPr/>
    </dgm:pt>
    <dgm:pt modelId="{A21A94E5-F513-0046-B6AC-AD90550B0A91}" type="pres">
      <dgm:prSet presAssocID="{EE9CE05E-C8B1-AC40-A7B5-9377205D8A7D}" presName="node" presStyleLbl="node1" presStyleIdx="1" presStyleCnt="5" custScaleX="24240" custScaleY="20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B72A3-B4FE-D14A-B80D-A2C82DEAC058}" type="pres">
      <dgm:prSet presAssocID="{4096DCD6-CD72-9643-AA0B-EFB5B3DC89C2}" presName="sibTrans" presStyleCnt="0"/>
      <dgm:spPr/>
    </dgm:pt>
    <dgm:pt modelId="{BA227A9A-048F-844F-951C-64932DFC2FAA}" type="pres">
      <dgm:prSet presAssocID="{D5F49B0F-B4D2-1747-B322-FE7249A3658F}" presName="node" presStyleLbl="node1" presStyleIdx="2" presStyleCnt="5" custScaleX="24240" custScaleY="20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18A8F-1B8D-E74C-8BA4-0704607B8761}" type="pres">
      <dgm:prSet presAssocID="{03D858F2-6A63-BF4B-B23A-913ADFC99B4A}" presName="sibTrans" presStyleCnt="0"/>
      <dgm:spPr/>
    </dgm:pt>
    <dgm:pt modelId="{9C036515-8C77-0548-B899-4FAF4B218A17}" type="pres">
      <dgm:prSet presAssocID="{EF16C5C2-5708-6944-A143-758F73C27B21}" presName="node" presStyleLbl="node1" presStyleIdx="3" presStyleCnt="5" custScaleX="24240" custScaleY="20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E573D-D9D2-DF43-B65D-51F157215B1B}" type="pres">
      <dgm:prSet presAssocID="{E7F73636-E24E-7E48-A867-DBD9140AA207}" presName="sibTrans" presStyleCnt="0"/>
      <dgm:spPr/>
    </dgm:pt>
    <dgm:pt modelId="{9D62C34E-6EDC-E24D-B837-0C243F8E7281}" type="pres">
      <dgm:prSet presAssocID="{81846FF9-F661-6D47-A576-CBF6FDE2B8B8}" presName="node" presStyleLbl="node1" presStyleIdx="4" presStyleCnt="5" custScaleX="24240" custScaleY="20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6EA6C8-66D4-0246-B6BD-D1C3EF01CE84}" type="presOf" srcId="{A7602AA7-31F0-8C4F-8A6E-145944BA05D6}" destId="{680580EE-7956-0540-AADA-3A8530FAA256}" srcOrd="0" destOrd="0" presId="urn:microsoft.com/office/officeart/2005/8/layout/default"/>
    <dgm:cxn modelId="{A637359E-7E98-604D-931E-A7BC71E745CD}" type="presOf" srcId="{81846FF9-F661-6D47-A576-CBF6FDE2B8B8}" destId="{9D62C34E-6EDC-E24D-B837-0C243F8E7281}" srcOrd="0" destOrd="0" presId="urn:microsoft.com/office/officeart/2005/8/layout/default"/>
    <dgm:cxn modelId="{CAF22FCC-FC3F-D24C-AB1C-4759778126F0}" type="presOf" srcId="{EE9CE05E-C8B1-AC40-A7B5-9377205D8A7D}" destId="{A21A94E5-F513-0046-B6AC-AD90550B0A91}" srcOrd="0" destOrd="0" presId="urn:microsoft.com/office/officeart/2005/8/layout/default"/>
    <dgm:cxn modelId="{A63EDEAE-3D19-954A-AADC-C6F0C7BFCDBE}" srcId="{B2F4F3BF-938B-FC45-AC2F-3C23C4A393CF}" destId="{A7602AA7-31F0-8C4F-8A6E-145944BA05D6}" srcOrd="0" destOrd="0" parTransId="{8A0CF079-90F3-8949-B8B0-D3BB7F2A7A6F}" sibTransId="{359925B4-3DB8-1A4F-9B3E-652EC594AC2E}"/>
    <dgm:cxn modelId="{94493B86-5801-4747-8F3E-60ED38EB4DFA}" srcId="{B2F4F3BF-938B-FC45-AC2F-3C23C4A393CF}" destId="{81846FF9-F661-6D47-A576-CBF6FDE2B8B8}" srcOrd="4" destOrd="0" parTransId="{59BAB633-42ED-E342-8D92-4EE30E0049AF}" sibTransId="{068ECE61-F5D0-6E49-95BF-587C344793C2}"/>
    <dgm:cxn modelId="{CE60387A-A12A-4247-A7AA-9D1A870E3E50}" srcId="{B2F4F3BF-938B-FC45-AC2F-3C23C4A393CF}" destId="{D5F49B0F-B4D2-1747-B322-FE7249A3658F}" srcOrd="2" destOrd="0" parTransId="{D0F458A3-4293-4D4B-8056-FE5C7FD6CFD1}" sibTransId="{03D858F2-6A63-BF4B-B23A-913ADFC99B4A}"/>
    <dgm:cxn modelId="{A6542A25-1B72-C644-9049-0E178C804342}" type="presOf" srcId="{D5F49B0F-B4D2-1747-B322-FE7249A3658F}" destId="{BA227A9A-048F-844F-951C-64932DFC2FAA}" srcOrd="0" destOrd="0" presId="urn:microsoft.com/office/officeart/2005/8/layout/default"/>
    <dgm:cxn modelId="{BD75CFF8-8C8A-4D4B-89C3-1E6A0B4026FC}" type="presOf" srcId="{B2F4F3BF-938B-FC45-AC2F-3C23C4A393CF}" destId="{3AFFED46-4580-0342-88F8-35AD2356FC63}" srcOrd="0" destOrd="0" presId="urn:microsoft.com/office/officeart/2005/8/layout/default"/>
    <dgm:cxn modelId="{AD9F0CA8-D237-BC4E-9DFF-2944CC8CA581}" srcId="{B2F4F3BF-938B-FC45-AC2F-3C23C4A393CF}" destId="{EE9CE05E-C8B1-AC40-A7B5-9377205D8A7D}" srcOrd="1" destOrd="0" parTransId="{D4D1D16D-064B-4D47-AC97-C2B0A7AA66DA}" sibTransId="{4096DCD6-CD72-9643-AA0B-EFB5B3DC89C2}"/>
    <dgm:cxn modelId="{664312C3-7331-5B48-A457-D9F27B2EDE49}" srcId="{B2F4F3BF-938B-FC45-AC2F-3C23C4A393CF}" destId="{EF16C5C2-5708-6944-A143-758F73C27B21}" srcOrd="3" destOrd="0" parTransId="{CDC27A50-511C-9740-82E8-16F36A4D7721}" sibTransId="{E7F73636-E24E-7E48-A867-DBD9140AA207}"/>
    <dgm:cxn modelId="{163D3B31-5028-6845-BB54-55BEA2E35664}" type="presOf" srcId="{EF16C5C2-5708-6944-A143-758F73C27B21}" destId="{9C036515-8C77-0548-B899-4FAF4B218A17}" srcOrd="0" destOrd="0" presId="urn:microsoft.com/office/officeart/2005/8/layout/default"/>
    <dgm:cxn modelId="{570FB62B-EE6E-8C42-8683-6334AC6FAFF3}" type="presParOf" srcId="{3AFFED46-4580-0342-88F8-35AD2356FC63}" destId="{680580EE-7956-0540-AADA-3A8530FAA256}" srcOrd="0" destOrd="0" presId="urn:microsoft.com/office/officeart/2005/8/layout/default"/>
    <dgm:cxn modelId="{E5A2BC71-A6E2-9B40-8DAC-E7F2403E591C}" type="presParOf" srcId="{3AFFED46-4580-0342-88F8-35AD2356FC63}" destId="{4A90D926-066D-AA43-B328-E04487A1141E}" srcOrd="1" destOrd="0" presId="urn:microsoft.com/office/officeart/2005/8/layout/default"/>
    <dgm:cxn modelId="{A4FDE90D-FF1C-8B40-AC17-1ED32D05D169}" type="presParOf" srcId="{3AFFED46-4580-0342-88F8-35AD2356FC63}" destId="{A21A94E5-F513-0046-B6AC-AD90550B0A91}" srcOrd="2" destOrd="0" presId="urn:microsoft.com/office/officeart/2005/8/layout/default"/>
    <dgm:cxn modelId="{30997519-175B-EC4B-A632-8C621AB7AF1B}" type="presParOf" srcId="{3AFFED46-4580-0342-88F8-35AD2356FC63}" destId="{216B72A3-B4FE-D14A-B80D-A2C82DEAC058}" srcOrd="3" destOrd="0" presId="urn:microsoft.com/office/officeart/2005/8/layout/default"/>
    <dgm:cxn modelId="{8672525D-F61C-4B4A-A858-EE664DCD7221}" type="presParOf" srcId="{3AFFED46-4580-0342-88F8-35AD2356FC63}" destId="{BA227A9A-048F-844F-951C-64932DFC2FAA}" srcOrd="4" destOrd="0" presId="urn:microsoft.com/office/officeart/2005/8/layout/default"/>
    <dgm:cxn modelId="{00558563-01AD-5849-9222-EAB452D408D0}" type="presParOf" srcId="{3AFFED46-4580-0342-88F8-35AD2356FC63}" destId="{6B918A8F-1B8D-E74C-8BA4-0704607B8761}" srcOrd="5" destOrd="0" presId="urn:microsoft.com/office/officeart/2005/8/layout/default"/>
    <dgm:cxn modelId="{4A36CB6D-E7D8-094A-BD2C-0F1A7FADE2B7}" type="presParOf" srcId="{3AFFED46-4580-0342-88F8-35AD2356FC63}" destId="{9C036515-8C77-0548-B899-4FAF4B218A17}" srcOrd="6" destOrd="0" presId="urn:microsoft.com/office/officeart/2005/8/layout/default"/>
    <dgm:cxn modelId="{7B407B61-2F2C-AC42-B3D1-6833ECC24152}" type="presParOf" srcId="{3AFFED46-4580-0342-88F8-35AD2356FC63}" destId="{B9CE573D-D9D2-DF43-B65D-51F157215B1B}" srcOrd="7" destOrd="0" presId="urn:microsoft.com/office/officeart/2005/8/layout/default"/>
    <dgm:cxn modelId="{B8A926C8-047F-7D4D-9F12-CD97E373F566}" type="presParOf" srcId="{3AFFED46-4580-0342-88F8-35AD2356FC63}" destId="{9D62C34E-6EDC-E24D-B837-0C243F8E72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580EE-7956-0540-AADA-3A8530FAA256}">
      <dsp:nvSpPr>
        <dsp:cNvPr id="0" name=""/>
        <dsp:cNvSpPr/>
      </dsp:nvSpPr>
      <dsp:spPr>
        <a:xfrm>
          <a:off x="382767" y="370350"/>
          <a:ext cx="2548981" cy="1279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loadbalancer</a:t>
          </a:r>
          <a:endParaRPr lang="en-US" sz="3400" kern="1200" dirty="0"/>
        </a:p>
      </dsp:txBody>
      <dsp:txXfrm>
        <a:off x="382767" y="370350"/>
        <a:ext cx="2548981" cy="1279538"/>
      </dsp:txXfrm>
    </dsp:sp>
    <dsp:sp modelId="{A21A94E5-F513-0046-B6AC-AD90550B0A91}">
      <dsp:nvSpPr>
        <dsp:cNvPr id="0" name=""/>
        <dsp:cNvSpPr/>
      </dsp:nvSpPr>
      <dsp:spPr>
        <a:xfrm>
          <a:off x="3983309" y="370350"/>
          <a:ext cx="2548981" cy="1279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web</a:t>
          </a:r>
          <a:endParaRPr lang="en-US" sz="3400" kern="1200" dirty="0"/>
        </a:p>
      </dsp:txBody>
      <dsp:txXfrm>
        <a:off x="3983309" y="370350"/>
        <a:ext cx="2548981" cy="1279538"/>
      </dsp:txXfrm>
    </dsp:sp>
    <dsp:sp modelId="{BA227A9A-048F-844F-951C-64932DFC2FAA}">
      <dsp:nvSpPr>
        <dsp:cNvPr id="0" name=""/>
        <dsp:cNvSpPr/>
      </dsp:nvSpPr>
      <dsp:spPr>
        <a:xfrm>
          <a:off x="7583850" y="370350"/>
          <a:ext cx="2548981" cy="1279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datadog</a:t>
          </a:r>
          <a:endParaRPr lang="en-US" sz="3400" kern="1200" dirty="0"/>
        </a:p>
      </dsp:txBody>
      <dsp:txXfrm>
        <a:off x="7583850" y="370350"/>
        <a:ext cx="2548981" cy="1279538"/>
      </dsp:txXfrm>
    </dsp:sp>
    <dsp:sp modelId="{9C036515-8C77-0548-B899-4FAF4B218A17}">
      <dsp:nvSpPr>
        <dsp:cNvPr id="0" name=""/>
        <dsp:cNvSpPr/>
      </dsp:nvSpPr>
      <dsp:spPr>
        <a:xfrm>
          <a:off x="2183038" y="2701449"/>
          <a:ext cx="2548981" cy="1279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consul</a:t>
          </a:r>
          <a:endParaRPr lang="en-US" sz="3400" kern="1200" dirty="0"/>
        </a:p>
      </dsp:txBody>
      <dsp:txXfrm>
        <a:off x="2183038" y="2701449"/>
        <a:ext cx="2548981" cy="1279538"/>
      </dsp:txXfrm>
    </dsp:sp>
    <dsp:sp modelId="{9D62C34E-6EDC-E24D-B837-0C243F8E7281}">
      <dsp:nvSpPr>
        <dsp:cNvPr id="0" name=""/>
        <dsp:cNvSpPr/>
      </dsp:nvSpPr>
      <dsp:spPr>
        <a:xfrm>
          <a:off x="5783580" y="2701449"/>
          <a:ext cx="2548981" cy="1279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registrator</a:t>
          </a:r>
          <a:endParaRPr lang="en-US" sz="3400" kern="1200" dirty="0"/>
        </a:p>
      </dsp:txBody>
      <dsp:txXfrm>
        <a:off x="5783580" y="2701449"/>
        <a:ext cx="2548981" cy="1279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154E7-4C15-FF42-95FB-6CD53E775CEE}" type="datetimeFigureOut">
              <a:rPr lang="en-US" smtClean="0"/>
              <a:t>6/20/15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03F16-BAAB-7344-93EA-3D8C2C57F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24295-67EC-E849-B422-92297A6C9E5D}" type="datetime1">
              <a:rPr lang="en-US" smtClean="0"/>
              <a:t>6/20/15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7CA6-5346-9A45-83A7-CFC310C2192F}" type="datetime1">
              <a:rPr lang="en-US" smtClean="0"/>
              <a:t>6/20/15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2E9E-A613-374B-BD12-6C091F5D583E}" type="datetime1">
              <a:rPr lang="en-US" smtClean="0"/>
              <a:t>6/20/15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FF6A-CC73-BA46-AD49-535605758AD1}" type="datetime1">
              <a:rPr lang="en-US" smtClean="0"/>
              <a:t>6/20/15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50D4A-C139-B74A-8158-E1B4678FFEE6}" type="datetime1">
              <a:rPr lang="en-US" smtClean="0"/>
              <a:t>6/20/15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" y="6349607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C821-E404-6647-8C02-71B7AADB2044}" type="datetime1">
              <a:rPr lang="en-US" smtClean="0"/>
              <a:t>6/20/15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9326F-4FD6-6243-9268-FB1F277C9795}" type="datetime1">
              <a:rPr lang="en-US" smtClean="0"/>
              <a:t>6/20/15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91F9-966B-7440-B6D3-31103A7560A0}" type="datetime1">
              <a:rPr lang="en-US" smtClean="0"/>
              <a:t>6/20/15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C75A-7E30-6740-9314-5C30F8DB0913}" type="datetime1">
              <a:rPr lang="en-US" smtClean="0"/>
              <a:t>6/20/15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789F3-FDC7-B84C-84C6-E67C4F742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FAE1-E6FC-C94C-903B-DF0EAF829037}" type="datetime1">
              <a:rPr lang="en-US" smtClean="0"/>
              <a:t>6/20/15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21" y="6409052"/>
            <a:ext cx="1274379" cy="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ttw@datadoghq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Build &amp; Monitor a </a:t>
            </a:r>
            <a:br>
              <a:rPr lang="en-US" dirty="0" smtClean="0"/>
            </a:br>
            <a:r>
              <a:rPr lang="en-US" dirty="0" smtClean="0"/>
              <a:t>Load Balanced Web App 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4749710"/>
            <a:ext cx="2996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 Williams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Evangelist @ </a:t>
            </a:r>
            <a:r>
              <a:rPr lang="en-US" dirty="0" err="1" smtClean="0"/>
              <a:t>Datadog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mattw@datadoghq.com</a:t>
            </a:r>
            <a:endParaRPr lang="en-US" dirty="0" smtClean="0"/>
          </a:p>
          <a:p>
            <a:r>
              <a:rPr lang="en-US" dirty="0"/>
              <a:t>@</a:t>
            </a:r>
            <a:r>
              <a:rPr lang="en-US" dirty="0" err="1"/>
              <a:t>technovangelist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Build your first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Copy </a:t>
            </a:r>
            <a:r>
              <a:rPr lang="en-US" dirty="0" err="1" smtClean="0"/>
              <a:t>dockerfile</a:t>
            </a:r>
            <a:r>
              <a:rPr lang="en-US" dirty="0" smtClean="0"/>
              <a:t>-first from repo to “first/</a:t>
            </a:r>
            <a:r>
              <a:rPr lang="en-US" dirty="0" err="1" smtClean="0"/>
              <a:t>Dockerfile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build –t first first</a:t>
            </a: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run –it first</a:t>
            </a:r>
          </a:p>
          <a:p>
            <a:pPr marL="0" indent="0">
              <a:buNone/>
            </a:pP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run –d first</a:t>
            </a:r>
          </a:p>
          <a:p>
            <a:pPr marL="0" indent="0">
              <a:buNone/>
            </a:pP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ps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kill &lt;container&gt;;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&lt;container&gt;</a:t>
            </a: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Add to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</a:t>
            </a:r>
            <a:r>
              <a:rPr lang="en-US" dirty="0" err="1" smtClean="0"/>
              <a:t>docker-compose.yml</a:t>
            </a:r>
            <a:r>
              <a:rPr lang="en-US" dirty="0" smtClean="0"/>
              <a:t> with docker-compose-yml-2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-f;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build --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no-cache;docker-compose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Application architecture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4662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NGINX </a:t>
            </a:r>
            <a:r>
              <a:rPr lang="en-US" dirty="0"/>
              <a:t>w</a:t>
            </a:r>
            <a:r>
              <a:rPr lang="en-US" dirty="0" smtClean="0"/>
              <a:t>eb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Copy nginx-base-dockerfile-1 to </a:t>
            </a:r>
            <a:r>
              <a:rPr lang="en-US" dirty="0" err="1" smtClean="0"/>
              <a:t>nginxbase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Copy all the files in </a:t>
            </a:r>
            <a:r>
              <a:rPr lang="en-US" dirty="0" err="1" smtClean="0"/>
              <a:t>nginx</a:t>
            </a:r>
            <a:r>
              <a:rPr lang="en-US" dirty="0" smtClean="0"/>
              <a:t>-base-supervisor to </a:t>
            </a:r>
            <a:r>
              <a:rPr lang="en-US" dirty="0" err="1" smtClean="0"/>
              <a:t>nginxbase</a:t>
            </a:r>
            <a:r>
              <a:rPr lang="en-US" dirty="0" smtClean="0"/>
              <a:t>/supervisor</a:t>
            </a:r>
            <a:endParaRPr lang="en-US" dirty="0" smtClean="0"/>
          </a:p>
          <a:p>
            <a:r>
              <a:rPr lang="en-US" dirty="0" smtClean="0"/>
              <a:t>Build the image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build –t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nginxbase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nginxbase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dirty="0" smtClean="0"/>
              <a:t>Copy nginx-web-dockerfile-1 to </a:t>
            </a:r>
            <a:r>
              <a:rPr lang="en-US" dirty="0" smtClean="0"/>
              <a:t>web/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Copy </a:t>
            </a:r>
            <a:r>
              <a:rPr lang="en-US" dirty="0" err="1" smtClean="0"/>
              <a:t>nginx</a:t>
            </a:r>
            <a:r>
              <a:rPr lang="en-US" dirty="0" smtClean="0"/>
              <a:t>-web-</a:t>
            </a:r>
            <a:r>
              <a:rPr lang="en-US" dirty="0" err="1" smtClean="0"/>
              <a:t>nginx.conf</a:t>
            </a:r>
            <a:r>
              <a:rPr lang="en-US" dirty="0" smtClean="0"/>
              <a:t> to web/</a:t>
            </a:r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 smtClean="0"/>
              <a:t>Overwrite </a:t>
            </a:r>
            <a:r>
              <a:rPr lang="en-US" dirty="0" err="1" smtClean="0"/>
              <a:t>docker</a:t>
            </a:r>
            <a:r>
              <a:rPr lang="en-US" dirty="0" err="1" smtClean="0"/>
              <a:t>-compose.yml</a:t>
            </a:r>
            <a:r>
              <a:rPr lang="en-US" dirty="0" smtClean="0"/>
              <a:t> with docker-compose-yaml-3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-f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build –no-cache;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up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NGINX load balancer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nginx-loadbalancer-dockerfile-1 to </a:t>
            </a:r>
            <a:r>
              <a:rPr lang="en-US" dirty="0" err="1" smtClean="0"/>
              <a:t>loadbalancer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Copy </a:t>
            </a:r>
            <a:r>
              <a:rPr lang="en-US" dirty="0" err="1" smtClean="0"/>
              <a:t>nginx</a:t>
            </a:r>
            <a:r>
              <a:rPr lang="en-US" dirty="0" err="1" smtClean="0"/>
              <a:t>-loadbalancer-lbnginx.conf</a:t>
            </a:r>
            <a:r>
              <a:rPr lang="en-US" dirty="0" smtClean="0"/>
              <a:t> to </a:t>
            </a:r>
            <a:r>
              <a:rPr lang="en-US" dirty="0" err="1" smtClean="0"/>
              <a:t>loadbalancer</a:t>
            </a:r>
            <a:r>
              <a:rPr lang="en-US" dirty="0" smtClean="0"/>
              <a:t>/</a:t>
            </a:r>
            <a:r>
              <a:rPr lang="en-US" dirty="0" err="1" smtClean="0"/>
              <a:t>lbnginx.conf</a:t>
            </a:r>
            <a:endParaRPr lang="en-US" dirty="0" smtClean="0"/>
          </a:p>
          <a:p>
            <a:r>
              <a:rPr lang="en-US" dirty="0" smtClean="0"/>
              <a:t>Copy </a:t>
            </a:r>
            <a:r>
              <a:rPr lang="en-US" dirty="0" err="1" smtClean="0"/>
              <a:t>nginx-loadbalancer-nginx.service</a:t>
            </a:r>
            <a:r>
              <a:rPr lang="en-US" dirty="0" smtClean="0"/>
              <a:t> to </a:t>
            </a:r>
            <a:r>
              <a:rPr lang="en-US" dirty="0" err="1" smtClean="0"/>
              <a:t>loadbalancer</a:t>
            </a:r>
            <a:r>
              <a:rPr lang="en-US" dirty="0" smtClean="0"/>
              <a:t>/</a:t>
            </a:r>
            <a:r>
              <a:rPr lang="en-US" dirty="0" err="1" smtClean="0"/>
              <a:t>nginx.service</a:t>
            </a:r>
            <a:endParaRPr lang="en-US" dirty="0"/>
          </a:p>
          <a:p>
            <a:r>
              <a:rPr lang="en-US" dirty="0"/>
              <a:t>Overwrite </a:t>
            </a:r>
            <a:r>
              <a:rPr lang="en-US" dirty="0" err="1"/>
              <a:t>docker-compose.yml</a:t>
            </a:r>
            <a:r>
              <a:rPr lang="en-US" dirty="0"/>
              <a:t> with </a:t>
            </a:r>
            <a:r>
              <a:rPr lang="en-US" dirty="0" smtClean="0"/>
              <a:t>docker-compose-yaml-4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;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-compose build –no-cache;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up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Datadog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</a:t>
            </a:r>
            <a:r>
              <a:rPr lang="en-US" dirty="0" err="1" smtClean="0"/>
              <a:t>datadog-dockerfile</a:t>
            </a:r>
            <a:r>
              <a:rPr lang="en-US" dirty="0" smtClean="0"/>
              <a:t> to </a:t>
            </a:r>
            <a:r>
              <a:rPr lang="en-US" dirty="0" err="1" smtClean="0"/>
              <a:t>dd</a:t>
            </a:r>
            <a:r>
              <a:rPr lang="en-US" dirty="0" smtClean="0"/>
              <a:t>-agent/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Overwrite </a:t>
            </a:r>
            <a:r>
              <a:rPr lang="en-US" dirty="0" err="1" smtClean="0"/>
              <a:t>docker-compose.yml</a:t>
            </a:r>
            <a:r>
              <a:rPr lang="en-US" dirty="0" smtClean="0"/>
              <a:t> with </a:t>
            </a:r>
            <a:r>
              <a:rPr lang="en-US" dirty="0" smtClean="0"/>
              <a:t>docker-compose-yaml-5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build –no-cache;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up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siege to put a load on your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siege.txt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containers for consul &amp; </a:t>
            </a:r>
            <a:r>
              <a:rPr lang="en-US" dirty="0" err="1" smtClean="0"/>
              <a:t>registrator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going to configure our load balancer for multiple web servers</a:t>
            </a:r>
          </a:p>
          <a:p>
            <a:r>
              <a:rPr lang="en-US" dirty="0" smtClean="0"/>
              <a:t>Update </a:t>
            </a:r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 err="1" smtClean="0"/>
              <a:t>yaml</a:t>
            </a:r>
            <a:r>
              <a:rPr lang="en-US" dirty="0" smtClean="0"/>
              <a:t> with the consul &amp; </a:t>
            </a:r>
            <a:r>
              <a:rPr lang="en-US" dirty="0" err="1" smtClean="0"/>
              <a:t>registrator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Overwrite </a:t>
            </a:r>
            <a:r>
              <a:rPr lang="en-US" dirty="0" err="1"/>
              <a:t>docker-compose.yml</a:t>
            </a:r>
            <a:r>
              <a:rPr lang="en-US" dirty="0"/>
              <a:t> with </a:t>
            </a:r>
            <a:r>
              <a:rPr lang="en-US" dirty="0" smtClean="0"/>
              <a:t>docker-compose-yaml-6</a:t>
            </a:r>
            <a:endParaRPr lang="en-US" dirty="0"/>
          </a:p>
          <a:p>
            <a:r>
              <a:rPr lang="en-US" dirty="0" smtClean="0"/>
              <a:t>Update </a:t>
            </a:r>
            <a:r>
              <a:rPr lang="en-US" dirty="0" err="1" smtClean="0"/>
              <a:t>loadbalancer</a:t>
            </a:r>
            <a:r>
              <a:rPr lang="en-US" dirty="0" smtClean="0"/>
              <a:t> container </a:t>
            </a:r>
            <a:r>
              <a:rPr lang="en-US" dirty="0" smtClean="0"/>
              <a:t>to work with consul</a:t>
            </a:r>
          </a:p>
          <a:p>
            <a:pPr lvl="1"/>
            <a:r>
              <a:rPr lang="en-US" dirty="0" smtClean="0"/>
              <a:t>Overwrite </a:t>
            </a:r>
            <a:r>
              <a:rPr lang="en-US" dirty="0" err="1" smtClean="0"/>
              <a:t>loadbalancer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r>
              <a:rPr lang="en-US" dirty="0" smtClean="0"/>
              <a:t> with </a:t>
            </a:r>
            <a:r>
              <a:rPr lang="en-US" dirty="0" smtClean="0"/>
              <a:t>nginx-loadbalancer-dockerfile-2</a:t>
            </a:r>
          </a:p>
          <a:p>
            <a:pPr lvl="1"/>
            <a:r>
              <a:rPr lang="en-US" dirty="0" smtClean="0"/>
              <a:t>Overwrite </a:t>
            </a:r>
            <a:r>
              <a:rPr lang="en-US" dirty="0" err="1" smtClean="0"/>
              <a:t>loadbalancer</a:t>
            </a:r>
            <a:r>
              <a:rPr lang="en-US" dirty="0" smtClean="0"/>
              <a:t>/</a:t>
            </a:r>
            <a:r>
              <a:rPr lang="en-US" dirty="0" err="1" smtClean="0"/>
              <a:t>lbnginx.conf</a:t>
            </a:r>
            <a:r>
              <a:rPr lang="en-US" dirty="0" smtClean="0"/>
              <a:t> with nginx</a:t>
            </a:r>
            <a:r>
              <a:rPr lang="en-US" dirty="0" smtClean="0"/>
              <a:t>-loadbalancer-lbnginx.conf-2</a:t>
            </a:r>
          </a:p>
          <a:p>
            <a:pPr lvl="1"/>
            <a:r>
              <a:rPr lang="en-US" dirty="0"/>
              <a:t>Copy </a:t>
            </a:r>
            <a:r>
              <a:rPr lang="en-US" dirty="0" err="1" smtClean="0"/>
              <a:t>nginx</a:t>
            </a:r>
            <a:r>
              <a:rPr lang="en-US" dirty="0" smtClean="0"/>
              <a:t>-</a:t>
            </a:r>
            <a:r>
              <a:rPr lang="en-US" dirty="0" err="1" smtClean="0"/>
              <a:t>loadbalancer</a:t>
            </a:r>
            <a:r>
              <a:rPr lang="en-US" dirty="0" smtClean="0"/>
              <a:t>-consul-</a:t>
            </a:r>
            <a:r>
              <a:rPr lang="en-US" dirty="0" err="1" smtClean="0"/>
              <a:t>template.service</a:t>
            </a:r>
            <a:r>
              <a:rPr lang="en-US" dirty="0" smtClean="0"/>
              <a:t> to </a:t>
            </a:r>
            <a:r>
              <a:rPr lang="en-US" dirty="0" err="1" smtClean="0"/>
              <a:t>loadbalancer</a:t>
            </a:r>
            <a:r>
              <a:rPr lang="en-US" dirty="0" smtClean="0"/>
              <a:t>/consul-</a:t>
            </a:r>
            <a:r>
              <a:rPr lang="en-US" dirty="0" err="1" smtClean="0"/>
              <a:t>template.service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up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Run siege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Metrics to consider</a:t>
            </a:r>
          </a:p>
          <a:p>
            <a:pPr lvl="1"/>
            <a:r>
              <a:rPr lang="en-US" dirty="0" smtClean="0"/>
              <a:t>Number of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ctive connections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ropped </a:t>
            </a:r>
            <a:r>
              <a:rPr lang="en-US" dirty="0" smtClean="0"/>
              <a:t>connections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6200"/>
            <a:ext cx="5749842" cy="53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</a:t>
            </a:r>
            <a:r>
              <a:rPr lang="en-US" dirty="0" err="1" smtClean="0"/>
              <a:t>docker.containers.running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02" y="1144588"/>
            <a:ext cx="574429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started</a:t>
            </a:r>
          </a:p>
          <a:p>
            <a:r>
              <a:rPr lang="en-US" dirty="0" smtClean="0"/>
              <a:t>Add NGINX containers (load balancer and web)</a:t>
            </a:r>
          </a:p>
          <a:p>
            <a:r>
              <a:rPr lang="en-US" dirty="0" smtClean="0"/>
              <a:t>Add the other containers</a:t>
            </a:r>
          </a:p>
          <a:p>
            <a:r>
              <a:rPr lang="en-US" dirty="0" smtClean="0"/>
              <a:t>Configure a dashboard</a:t>
            </a:r>
          </a:p>
          <a:p>
            <a:r>
              <a:rPr lang="en-US" dirty="0" smtClean="0"/>
              <a:t>Add a monitor</a:t>
            </a:r>
          </a:p>
          <a:p>
            <a:r>
              <a:rPr lang="en-US" dirty="0" smtClean="0"/>
              <a:t>Add a check (if time allows)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tools we are using: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-compose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Clone this repo locally</a:t>
            </a:r>
          </a:p>
          <a:p>
            <a:pPr marL="457200" lvl="1" indent="0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dtdg.co</a:t>
            </a:r>
            <a:r>
              <a:rPr lang="en-US" dirty="0"/>
              <a:t>/</a:t>
            </a:r>
            <a:r>
              <a:rPr lang="en-US" dirty="0" err="1"/>
              <a:t>dkrcon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where to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localhost</a:t>
            </a:r>
            <a:r>
              <a:rPr lang="en-US" dirty="0"/>
              <a:t> </a:t>
            </a:r>
            <a:r>
              <a:rPr lang="en-US" dirty="0" smtClean="0"/>
              <a:t>– boot2docker or native (on Linux)</a:t>
            </a:r>
          </a:p>
          <a:p>
            <a:r>
              <a:rPr lang="en-US" dirty="0" smtClean="0"/>
              <a:t>Amazon Web Services</a:t>
            </a:r>
          </a:p>
          <a:p>
            <a:r>
              <a:rPr lang="en-US" dirty="0" smtClean="0"/>
              <a:t>Azure</a:t>
            </a:r>
          </a:p>
          <a:p>
            <a:r>
              <a:rPr lang="en-US" dirty="0" smtClean="0"/>
              <a:t>HP Public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See the </a:t>
            </a:r>
            <a:r>
              <a:rPr lang="en-US" dirty="0" err="1" smtClean="0"/>
              <a:t>commands.txt</a:t>
            </a:r>
            <a:r>
              <a:rPr lang="en-US" dirty="0" smtClean="0"/>
              <a:t> in the repo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Create the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-machine create --driver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vmwarefusion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 \</a:t>
            </a:r>
            <a:b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fusiondkr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</a:rPr>
              <a:t>docker</a:t>
            </a:r>
            <a:r>
              <a:rPr lang="en-US" dirty="0" smtClean="0">
                <a:latin typeface="Source Code Pro" charset="0"/>
              </a:rPr>
              <a:t>-machine create –d amazonec2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amazonec2-access-key $AWS_ACCESS_KEY_ID </a:t>
            </a:r>
            <a:r>
              <a:rPr lang="en-US" dirty="0" smtClean="0">
                <a:latin typeface="Source Code Pro" charset="0"/>
              </a:rPr>
              <a:t>\	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amazonec2-secret-key $AWS_SECRET_ACCESS_KEY </a:t>
            </a:r>
            <a:r>
              <a:rPr lang="en-US" dirty="0" smtClean="0">
                <a:latin typeface="Source Code Pro" charset="0"/>
              </a:rPr>
              <a:t>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amazonec2-ami </a:t>
            </a:r>
            <a:r>
              <a:rPr lang="en-US" dirty="0" smtClean="0">
                <a:latin typeface="Source Code Pro" charset="0"/>
              </a:rPr>
              <a:t>$</a:t>
            </a:r>
            <a:r>
              <a:rPr lang="en-US" dirty="0" err="1" smtClean="0">
                <a:latin typeface="Source Code Pro" charset="0"/>
              </a:rPr>
              <a:t>ami</a:t>
            </a:r>
            <a:r>
              <a:rPr lang="en-US" dirty="0" smtClean="0">
                <a:latin typeface="Source Code Pro" charset="0"/>
              </a:rPr>
              <a:t>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amazonec2-instance-type </a:t>
            </a:r>
            <a:r>
              <a:rPr lang="en-US" dirty="0" smtClean="0">
                <a:latin typeface="Source Code Pro" charset="0"/>
              </a:rPr>
              <a:t>$</a:t>
            </a:r>
            <a:r>
              <a:rPr lang="en-US" dirty="0" err="1" smtClean="0">
                <a:latin typeface="Source Code Pro" charset="0"/>
              </a:rPr>
              <a:t>instancesize</a:t>
            </a:r>
            <a:r>
              <a:rPr lang="en-US" dirty="0" smtClean="0">
                <a:latin typeface="Source Code Pro" charset="0"/>
              </a:rPr>
              <a:t>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amazonec2-vpc-id </a:t>
            </a:r>
            <a:r>
              <a:rPr lang="en-US" dirty="0" smtClean="0">
                <a:latin typeface="Source Code Pro" charset="0"/>
              </a:rPr>
              <a:t>$</a:t>
            </a:r>
            <a:r>
              <a:rPr lang="en-US" dirty="0" err="1" smtClean="0">
                <a:latin typeface="Source Code Pro" charset="0"/>
              </a:rPr>
              <a:t>vpcid</a:t>
            </a:r>
            <a:r>
              <a:rPr lang="en-US" dirty="0" smtClean="0">
                <a:latin typeface="Source Code Pro" charset="0"/>
              </a:rPr>
              <a:t>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amazonec2-security-group </a:t>
            </a:r>
            <a:r>
              <a:rPr lang="en-US" dirty="0" smtClean="0">
                <a:latin typeface="Source Code Pro" charset="0"/>
              </a:rPr>
              <a:t>$</a:t>
            </a:r>
            <a:r>
              <a:rPr lang="en-US" dirty="0" err="1" smtClean="0">
                <a:latin typeface="Source Code Pro" charset="0"/>
              </a:rPr>
              <a:t>securitygroup</a:t>
            </a:r>
            <a:r>
              <a:rPr lang="en-US" dirty="0" smtClean="0">
                <a:latin typeface="Source Code Pro" charset="0"/>
              </a:rPr>
              <a:t>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--</a:t>
            </a:r>
            <a:r>
              <a:rPr lang="en-US" dirty="0">
                <a:latin typeface="Source Code Pro" charset="0"/>
              </a:rPr>
              <a:t>amazonec2-region </a:t>
            </a:r>
            <a:r>
              <a:rPr lang="en-US" dirty="0" smtClean="0">
                <a:latin typeface="Source Code Pro" charset="0"/>
              </a:rPr>
              <a:t>$region \</a:t>
            </a:r>
            <a:br>
              <a:rPr lang="en-US" dirty="0" smtClean="0">
                <a:latin typeface="Source Code Pro" charset="0"/>
              </a:rPr>
            </a:br>
            <a:r>
              <a:rPr lang="en-US" dirty="0" smtClean="0">
                <a:latin typeface="Source Code Pro" charset="0"/>
              </a:rPr>
              <a:t>	$</a:t>
            </a:r>
            <a:r>
              <a:rPr lang="en-US" dirty="0" err="1" smtClean="0">
                <a:latin typeface="Source Code Pro" charset="0"/>
              </a:rPr>
              <a:t>dockerhostname</a:t>
            </a:r>
            <a:endParaRPr lang="en-US" dirty="0" smtClean="0">
              <a:latin typeface="Source Code Pro" charset="0"/>
            </a:endParaRPr>
          </a:p>
          <a:p>
            <a:pPr marL="0" indent="0">
              <a:buNone/>
            </a:pPr>
            <a:r>
              <a:rPr lang="en-US" dirty="0" smtClean="0">
                <a:latin typeface="Source Code Pro" charset="0"/>
              </a:rPr>
              <a:t>------</a:t>
            </a:r>
            <a:endParaRPr lang="en-US" dirty="0">
              <a:latin typeface="Source Code Pro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charset="0"/>
              </a:rPr>
              <a:t>eval</a:t>
            </a:r>
            <a:r>
              <a:rPr lang="en-US" dirty="0">
                <a:latin typeface="Source Code Pro" charset="0"/>
              </a:rPr>
              <a:t> (</a:t>
            </a:r>
            <a:r>
              <a:rPr lang="en-US" dirty="0" err="1">
                <a:latin typeface="Source Code Pro" charset="0"/>
              </a:rPr>
              <a:t>docker</a:t>
            </a:r>
            <a:r>
              <a:rPr lang="en-US" dirty="0">
                <a:latin typeface="Source Code Pro" charset="0"/>
              </a:rPr>
              <a:t>-machine </a:t>
            </a:r>
            <a:r>
              <a:rPr lang="en-US" dirty="0" err="1">
                <a:latin typeface="Source Code Pro" charset="0"/>
              </a:rPr>
              <a:t>env</a:t>
            </a:r>
            <a:r>
              <a:rPr lang="en-US" dirty="0">
                <a:latin typeface="Source Code Pro" charset="0"/>
              </a:rPr>
              <a:t> </a:t>
            </a:r>
            <a:r>
              <a:rPr lang="en-US" dirty="0" err="1">
                <a:latin typeface="Source Code Pro" charset="0"/>
              </a:rPr>
              <a:t>fusiondkr</a:t>
            </a:r>
            <a:r>
              <a:rPr lang="en-US" dirty="0">
                <a:latin typeface="Source Code Pro" charset="0"/>
              </a:rPr>
              <a:t>)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Create a </a:t>
            </a:r>
            <a:r>
              <a:rPr lang="en-US" dirty="0" err="1" smtClean="0"/>
              <a:t>Datadog</a:t>
            </a:r>
            <a:r>
              <a:rPr lang="en-US" dirty="0" smtClean="0"/>
              <a:t> account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55" y="1281455"/>
            <a:ext cx="9045090" cy="538463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Setup the </a:t>
            </a:r>
            <a:r>
              <a:rPr lang="en-US" dirty="0" err="1" smtClean="0"/>
              <a:t>Datadog</a:t>
            </a:r>
            <a:r>
              <a:rPr lang="en-US" dirty="0" smtClean="0"/>
              <a:t> container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99" y="1419603"/>
            <a:ext cx="9135401" cy="54383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First metrics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95" y="1253270"/>
            <a:ext cx="8907209" cy="536766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– Use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Copy docker-compose-yaml-1 to “</a:t>
            </a:r>
            <a:r>
              <a:rPr lang="en-US" dirty="0" err="1" smtClean="0"/>
              <a:t>docker-compose.yml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Set environment variable for API_KEY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-compose up</a:t>
            </a:r>
          </a:p>
          <a:p>
            <a:pPr marL="0" indent="0">
              <a:buNone/>
            </a:pP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-compose up –d</a:t>
            </a:r>
          </a:p>
          <a:p>
            <a:pPr marL="0" indent="0">
              <a:buNone/>
            </a:pP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kill;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-f;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docker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-compose build --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no-cache;docker-compose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up</a:t>
            </a:r>
            <a:endParaRPr lang="en-US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89F3-FDC7-B84C-84C6-E67C4F7424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dog-template" id="{B7AE35CE-F4D3-6741-B579-E462AD9140EE}" vid="{38989A7C-A6D5-4348-98DF-AF0ECCF18D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datadog-template</Template>
  <TotalTime>3716</TotalTime>
  <Words>455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Source Code Pro</vt:lpstr>
      <vt:lpstr>Source Sans Pro</vt:lpstr>
      <vt:lpstr>Source Sans Pro Semibold</vt:lpstr>
      <vt:lpstr>Arial</vt:lpstr>
      <vt:lpstr>Office Theme</vt:lpstr>
      <vt:lpstr>Build &amp; Monitor a  Load Balanced Web App  on Docker</vt:lpstr>
      <vt:lpstr>Agenda</vt:lpstr>
      <vt:lpstr>Get started</vt:lpstr>
      <vt:lpstr>Get started – where to host</vt:lpstr>
      <vt:lpstr>Get started – Create the docker-machine</vt:lpstr>
      <vt:lpstr>Get started – Create a Datadog account</vt:lpstr>
      <vt:lpstr>Get started – Setup the Datadog container</vt:lpstr>
      <vt:lpstr>Get started – First metrics</vt:lpstr>
      <vt:lpstr>Get started – Use docker-compose</vt:lpstr>
      <vt:lpstr>Get started – Build your first image</vt:lpstr>
      <vt:lpstr>Get started – Add to docker-compose</vt:lpstr>
      <vt:lpstr>Get started – Application architecture </vt:lpstr>
      <vt:lpstr>Create NGINX web container</vt:lpstr>
      <vt:lpstr>Create NGINX load balancer container</vt:lpstr>
      <vt:lpstr>Configure Datadog</vt:lpstr>
      <vt:lpstr>Use siege to put a load on your web server</vt:lpstr>
      <vt:lpstr>Add containers for consul &amp; registrator</vt:lpstr>
      <vt:lpstr>Create a Dashboard</vt:lpstr>
      <vt:lpstr>Create a Monitor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&amp; Monitor a  Load Balanced Web App  on Docker</dc:title>
  <dc:creator>Microsoft Office User</dc:creator>
  <cp:lastModifiedBy>Microsoft Office User</cp:lastModifiedBy>
  <cp:revision>88</cp:revision>
  <cp:lastPrinted>2015-06-17T05:43:50Z</cp:lastPrinted>
  <dcterms:created xsi:type="dcterms:W3CDTF">2015-06-10T20:12:59Z</dcterms:created>
  <dcterms:modified xsi:type="dcterms:W3CDTF">2015-06-22T23:23:16Z</dcterms:modified>
</cp:coreProperties>
</file>